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72" r:id="rId7"/>
    <p:sldId id="262" r:id="rId8"/>
    <p:sldId id="261" r:id="rId9"/>
    <p:sldId id="273" r:id="rId10"/>
    <p:sldId id="267" r:id="rId11"/>
    <p:sldId id="268" r:id="rId12"/>
    <p:sldId id="269" r:id="rId13"/>
    <p:sldId id="266" r:id="rId14"/>
    <p:sldId id="263" r:id="rId15"/>
    <p:sldId id="265" r:id="rId16"/>
    <p:sldId id="274" r:id="rId17"/>
    <p:sldId id="275" r:id="rId18"/>
    <p:sldId id="264" r:id="rId19"/>
    <p:sldId id="270" r:id="rId20"/>
    <p:sldId id="271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Изменение площади архива,  кв. м.</a:t>
            </a:r>
          </a:p>
        </c:rich>
      </c:tx>
      <c:layout>
        <c:manualLayout>
          <c:xMode val="edge"/>
          <c:yMode val="edge"/>
          <c:x val="0.26494557263895718"/>
          <c:y val="1.1721529681159026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572668573037639E-2"/>
          <c:y val="0.10922896639182089"/>
          <c:w val="0.8943434507967265"/>
          <c:h val="0.7459702430390301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Изменение площади архива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До проведения работ                    (126 кв. м.)</c:v>
                </c:pt>
                <c:pt idx="1">
                  <c:v>После проведения работ (281 кв. м.)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126</c:v>
                </c:pt>
                <c:pt idx="1">
                  <c:v>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4109272"/>
        <c:axId val="183821080"/>
        <c:axId val="86018856"/>
      </c:bar3DChart>
      <c:catAx>
        <c:axId val="184109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200" baseline="0">
                <a:latin typeface="Times New Roman" pitchFamily="18" charset="0"/>
              </a:defRPr>
            </a:pPr>
            <a:endParaRPr lang="ru-RU"/>
          </a:p>
        </c:txPr>
        <c:crossAx val="183821080"/>
        <c:crosses val="autoZero"/>
        <c:auto val="1"/>
        <c:lblAlgn val="ctr"/>
        <c:lblOffset val="100"/>
        <c:noMultiLvlLbl val="0"/>
      </c:catAx>
      <c:valAx>
        <c:axId val="183821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Times New Roman" pitchFamily="18" charset="0"/>
              </a:defRPr>
            </a:pPr>
            <a:endParaRPr lang="ru-RU"/>
          </a:p>
        </c:txPr>
        <c:crossAx val="184109272"/>
        <c:crosses val="autoZero"/>
        <c:crossBetween val="between"/>
      </c:valAx>
      <c:serAx>
        <c:axId val="86018856"/>
        <c:scaling>
          <c:orientation val="minMax"/>
        </c:scaling>
        <c:delete val="1"/>
        <c:axPos val="b"/>
        <c:majorTickMark val="out"/>
        <c:minorTickMark val="none"/>
        <c:tickLblPos val="none"/>
        <c:crossAx val="18382108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9C62E-91AF-4749-9117-9D9294815912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2DCE5-A871-460A-AF56-11D2BE3ACE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81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Включить на словах «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Шефом 18-го Северского драгунского полка был датский король Христиан IX…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2DCE5-A871-460A-AF56-11D2BE3ACE4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758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Включить на словах</a:t>
            </a:r>
            <a:r>
              <a:rPr lang="ru-RU" baseline="0" dirty="0" smtClean="0"/>
              <a:t> «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целью сохранения документов по истории малой Родины - Северский район с 2000 года формируется фонд «Коллекция по истории Северского района»</a:t>
            </a:r>
            <a:r>
              <a:rPr lang="ru-RU" baseline="0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2DCE5-A871-460A-AF56-11D2BE3ACE4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218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Включить на фразе:</a:t>
            </a:r>
            <a:r>
              <a:rPr lang="ru-RU" baseline="0" dirty="0" smtClean="0"/>
              <a:t> «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Прием заявлений от граждан осуществляется на личном приеме..</a:t>
            </a:r>
            <a:r>
              <a:rPr lang="ru-RU" baseline="0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2DCE5-A871-460A-AF56-11D2BE3ACE4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314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Включить на фразе: «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Одной из задач на перспективу является перевод в электронный формат»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2DCE5-A871-460A-AF56-11D2BE3ACE4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935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Следом после предыдущего слайда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2DCE5-A871-460A-AF56-11D2BE3ACE4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974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Включить на словах:</a:t>
            </a:r>
            <a:r>
              <a:rPr lang="ru-RU" baseline="0" dirty="0" smtClean="0"/>
              <a:t> «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июля 2005 года архив находится в отдельном, приспособленном </a:t>
            </a:r>
            <a:r>
              <a:rPr lang="ru-RU" baseline="0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2DCE5-A871-460A-AF56-11D2BE3ACE4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93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7E3C-6774-4380-8CA7-06E9E4280C0E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E36-11AA-457D-9178-469D11238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7E3C-6774-4380-8CA7-06E9E4280C0E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E36-11AA-457D-9178-469D11238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7E3C-6774-4380-8CA7-06E9E4280C0E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E36-11AA-457D-9178-469D11238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7E3C-6774-4380-8CA7-06E9E4280C0E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E36-11AA-457D-9178-469D11238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7E3C-6774-4380-8CA7-06E9E4280C0E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E36-11AA-457D-9178-469D11238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7E3C-6774-4380-8CA7-06E9E4280C0E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E36-11AA-457D-9178-469D11238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7E3C-6774-4380-8CA7-06E9E4280C0E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E36-11AA-457D-9178-469D11238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7E3C-6774-4380-8CA7-06E9E4280C0E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E36-11AA-457D-9178-469D11238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7E3C-6774-4380-8CA7-06E9E4280C0E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E36-11AA-457D-9178-469D11238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7E3C-6774-4380-8CA7-06E9E4280C0E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E36-11AA-457D-9178-469D11238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17E3C-6774-4380-8CA7-06E9E4280C0E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CE36-11AA-457D-9178-469D11238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17E3C-6774-4380-8CA7-06E9E4280C0E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ACE36-11AA-457D-9178-469D11238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214290"/>
            <a:ext cx="8659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дминистрация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 Северский район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орыто\Desktop\Презентация\Фото визитная карточка\IMG_2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8679681" cy="5786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002" y="142852"/>
            <a:ext cx="6095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Работы по замене окон в помещениях архива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Корыто\Desktop\Презентация\ФОТОГРАФИИ СТРОЙКИ\IMG_1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4179123" cy="5572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C:\Users\Корыто\Desktop\Презентация\ФОТОГРАФИИ СТРОЙКИ\IMG_1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42918"/>
            <a:ext cx="4179123" cy="5572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7753" y="142852"/>
            <a:ext cx="512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Работы по укладке плитки в кабинете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Корыто\Desktop\Презентация\ФОТОГРАФИИ СТРОЙКИ\IMG_1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918"/>
            <a:ext cx="4350412" cy="580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3" descr="C:\Users\Корыто\Desktop\Презентация\ФОТОГРАФИИ СТРОЙКИ\IMG_1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42918"/>
            <a:ext cx="4357686" cy="5810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5670" y="142852"/>
            <a:ext cx="3270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Замена входных дверей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Корыто\Desktop\Презентация\ФОТОГРАФИИ СТРОЙКИ\IMG_1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356"/>
            <a:ext cx="4330262" cy="5773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7" name="Picture 3" descr="C:\Users\Корыто\Desktop\Презентация\ФОТОГРАФИИ СТРОЙКИ\IMG_1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356"/>
            <a:ext cx="4321967" cy="5762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3002" y="142852"/>
            <a:ext cx="6095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Работы по замене окон в помещениях архива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Корыто\Desktop\Презентация\ФОТОГРАФИИ СТРОЙКИ\IMG_1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4232702" cy="5643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C:\Users\Корыто\Desktop\Презентация\ФОТОГРАФИИ СТРОЙКИ\IMG_1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14356"/>
            <a:ext cx="4232701" cy="5643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0108" y="142852"/>
            <a:ext cx="542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Работы по замене кровли здания архива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Корыто\Desktop\Презентация\ФОТОГРАФИИ СТРОЙКИ\IMG_0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356"/>
            <a:ext cx="4296833" cy="5729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5" name="Picture 3" descr="C:\Users\Корыто\Desktop\Презентация\ФОТОГРАФИИ СТРОЙКИ\IMG_0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14356"/>
            <a:ext cx="4286280" cy="5715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0107" y="142852"/>
            <a:ext cx="5421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Работы по замене кровли здания архива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Корыто\Desktop\Презентация\ФОТОГРАФИИ СТРОЙКИ\IMG_0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643182"/>
            <a:ext cx="5281541" cy="3961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C:\Users\Корыто\Desktop\Презентация\ФОТОГРАФИИ СТРОЙКИ\IMG_08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42918"/>
            <a:ext cx="4895668" cy="3671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2749" y="142852"/>
            <a:ext cx="3936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Работы по облицовке здания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орыто\Desktop\Презентация\ФОТОГРАФИИ СТРОЙКИ\IMG_1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356"/>
            <a:ext cx="4286280" cy="5715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Корыто\Desktop\Презентация\ФОТОГРАФИИ СТРОЙКИ\IMG_1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356"/>
            <a:ext cx="4286280" cy="5715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9713" y="142852"/>
            <a:ext cx="6922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Установка подвесного потолка в новом помещении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орыто\Desktop\Презентация\ФОТОГРАФИИ СТРОЙКИ\IMG_1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4179123" cy="5572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Users\Корыто\Desktop\Презентация\ФОТОГРАФИИ СТРОЙКИ\IMG_1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85794"/>
            <a:ext cx="4179122" cy="5572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1438" y="142852"/>
            <a:ext cx="8118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Работы по капитальному ремонту нового помещения архива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Корыто\Desktop\Презентация\ФОТОГРАФИИ СТРОЙКИ\IMG_0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356"/>
            <a:ext cx="4286280" cy="5715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9" name="Picture 3" descr="C:\Users\Корыто\Desktop\Презентация\ФОТОГРАФИИ СТРОЙКИ\IMG_1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356"/>
            <a:ext cx="4286280" cy="5715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5133" y="142852"/>
            <a:ext cx="737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Работы по укладке плитки в новом помещения архива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Корыто\Desktop\Презентация\ФОТОГРАФИИ СТРОЙКИ\IMG_1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4232702" cy="5643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 descr="C:\Users\Корыто\Desktop\Презентация\ФОТОГРАФИИ СТРОЙКИ\IMG_1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85794"/>
            <a:ext cx="4232702" cy="5643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1178" y="142852"/>
            <a:ext cx="7159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Герб Муниципального образования Северский район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Корыто\Desktop\Презентация\Coat_of_Seversky_rayon_(Krasnodar_krai)2 -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071546"/>
            <a:ext cx="3829050" cy="475297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9916" y="142852"/>
            <a:ext cx="574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Новые металлические архивные стеллажи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Корыто\Desktop\Презентация\Фото визитная карточка\IMG_2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071810"/>
            <a:ext cx="5033860" cy="3355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3" descr="C:\Users\Корыто\Desktop\Презентация\Фото визитная карточка\IMG_2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5119484" cy="3412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3540" y="142852"/>
            <a:ext cx="4834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Охранно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пожарная сигнализация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Корыто\Desktop\Презентация\Фото визитная карточка\IMG_2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8679717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3333" y="142852"/>
            <a:ext cx="3335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Эвакуационные выходы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орыто\Desktop\Презентация\Фото визитная карточка\IMG_2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3857652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Users\Корыто\Desktop\Презентация\Фото визитная карточка\IMG_21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14356"/>
            <a:ext cx="3857652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2539" y="142852"/>
            <a:ext cx="4256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Стеллажи в помещении архива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Корыто\Desktop\Презентация\Фото визитная карточка\IMG_2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3857652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C:\Users\Корыто\Desktop\Презентация\Фото визитная карточка\IMG_2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14355"/>
            <a:ext cx="3857652" cy="5786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2643182"/>
            <a:ext cx="721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внимание.</a:t>
            </a:r>
            <a:endParaRPr lang="ru-RU" sz="5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2705" y="142852"/>
            <a:ext cx="6776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Фонд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«Коллекция по истории Северского района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Корыто\Desktop\Презентация\Фото визитная карточка\IMG_2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5"/>
            <a:ext cx="8572560" cy="5715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4239" y="142852"/>
            <a:ext cx="5473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Рабочее место личного приёма граждан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Корыто\Desktop\Презентация\Фото визитная карточка\IMG_2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14356"/>
            <a:ext cx="8036775" cy="53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84326" y="6215082"/>
            <a:ext cx="668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фото ведущий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специалист архивного отдела – 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Придатко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Н.С.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887" y="142852"/>
            <a:ext cx="7738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Орг. техника используемая для сканирования документов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Корыто\Desktop\Презентация\Фото визитная карточка\IMG_2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56"/>
            <a:ext cx="8686576" cy="5791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6972" y="142852"/>
            <a:ext cx="4787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Процесс сканирования документов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орыто\Desktop\Презентация\Фото визитная карточка\IMG_2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523215" cy="5682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5598" y="142852"/>
            <a:ext cx="4370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Вход в здание архивного отдела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Корыто\Desktop\Презентация\Фото визитная карточка\IMG_2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38169"/>
            <a:ext cx="8572560" cy="5715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орыто\Desktop\Презентация\Фото визитная карточка\IMG_2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8572528" cy="5715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85593" y="142852"/>
            <a:ext cx="4370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Вход в здание архивного отдела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/>
        </p:nvGraphicFramePr>
        <p:xfrm>
          <a:off x="142844" y="142852"/>
          <a:ext cx="8643998" cy="6500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234</Words>
  <Application>Microsoft Office PowerPoint</Application>
  <PresentationFormat>Экран (4:3)</PresentationFormat>
  <Paragraphs>37</Paragraphs>
  <Slides>24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Organization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Корыто</dc:creator>
  <cp:lastModifiedBy>архив</cp:lastModifiedBy>
  <cp:revision>32</cp:revision>
  <dcterms:created xsi:type="dcterms:W3CDTF">2017-04-21T19:14:29Z</dcterms:created>
  <dcterms:modified xsi:type="dcterms:W3CDTF">2018-11-22T12:26:27Z</dcterms:modified>
</cp:coreProperties>
</file>