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6"/>
  </p:notesMasterIdLst>
  <p:sldIdLst>
    <p:sldId id="256" r:id="rId2"/>
    <p:sldId id="260" r:id="rId3"/>
    <p:sldId id="262" r:id="rId4"/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B"/>
    <a:srgbClr val="CFD4E6"/>
    <a:srgbClr val="FA0000"/>
    <a:srgbClr val="698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95"/>
    <p:restoredTop sz="96296"/>
  </p:normalViewPr>
  <p:slideViewPr>
    <p:cSldViewPr snapToGrid="0" snapToObjects="1">
      <p:cViewPr varScale="1">
        <p:scale>
          <a:sx n="48" d="100"/>
          <a:sy n="48" d="100"/>
        </p:scale>
        <p:origin x="22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24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3B142-CB99-AB47-9E90-00A28EBF84C1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35B32-8610-AF46-88EE-66284892B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5B32-8610-AF46-88EE-66284892B95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06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14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55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6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4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07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10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12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7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6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9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6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E29EF-4587-9342-92AB-E04061042C9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69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4140B4-349A-5641-849F-702658D9B488}"/>
              </a:ext>
            </a:extLst>
          </p:cNvPr>
          <p:cNvSpPr txBox="1"/>
          <p:nvPr/>
        </p:nvSpPr>
        <p:spPr>
          <a:xfrm>
            <a:off x="1305936" y="2332634"/>
            <a:ext cx="42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на транспорте МВД России по Южному федеральному округу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C1EB7C2C-3958-5E43-A198-7F713678CE44}"/>
              </a:ext>
            </a:extLst>
          </p:cNvPr>
          <p:cNvCxnSpPr/>
          <p:nvPr/>
        </p:nvCxnSpPr>
        <p:spPr>
          <a:xfrm>
            <a:off x="0" y="3067793"/>
            <a:ext cx="685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8513233"/>
            <a:ext cx="685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66B2573-287A-9E47-BBC3-E4B5AB0514B8}"/>
              </a:ext>
            </a:extLst>
          </p:cNvPr>
          <p:cNvSpPr txBox="1"/>
          <p:nvPr/>
        </p:nvSpPr>
        <p:spPr>
          <a:xfrm>
            <a:off x="2685008" y="9165608"/>
            <a:ext cx="1524000" cy="369332"/>
          </a:xfrm>
          <a:custGeom>
            <a:avLst/>
            <a:gdLst>
              <a:gd name="connsiteX0" fmla="*/ 0 w 1524000"/>
              <a:gd name="connsiteY0" fmla="*/ 0 h 369332"/>
              <a:gd name="connsiteX1" fmla="*/ 1524000 w 1524000"/>
              <a:gd name="connsiteY1" fmla="*/ 0 h 369332"/>
              <a:gd name="connsiteX2" fmla="*/ 1524000 w 1524000"/>
              <a:gd name="connsiteY2" fmla="*/ 369332 h 369332"/>
              <a:gd name="connsiteX3" fmla="*/ 0 w 1524000"/>
              <a:gd name="connsiteY3" fmla="*/ 369332 h 369332"/>
              <a:gd name="connsiteX4" fmla="*/ 0 w 1524000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369332" fill="none" extrusionOk="0">
                <a:moveTo>
                  <a:pt x="0" y="0"/>
                </a:moveTo>
                <a:cubicBezTo>
                  <a:pt x="663586" y="76069"/>
                  <a:pt x="852725" y="-101197"/>
                  <a:pt x="1524000" y="0"/>
                </a:cubicBezTo>
                <a:cubicBezTo>
                  <a:pt x="1500363" y="89286"/>
                  <a:pt x="1501184" y="325286"/>
                  <a:pt x="1524000" y="369332"/>
                </a:cubicBezTo>
                <a:cubicBezTo>
                  <a:pt x="1191391" y="506438"/>
                  <a:pt x="450684" y="406549"/>
                  <a:pt x="0" y="369332"/>
                </a:cubicBezTo>
                <a:cubicBezTo>
                  <a:pt x="11702" y="276114"/>
                  <a:pt x="-26135" y="122869"/>
                  <a:pt x="0" y="0"/>
                </a:cubicBezTo>
                <a:close/>
              </a:path>
              <a:path w="1524000" h="369332" stroke="0" extrusionOk="0">
                <a:moveTo>
                  <a:pt x="0" y="0"/>
                </a:moveTo>
                <a:cubicBezTo>
                  <a:pt x="229037" y="29496"/>
                  <a:pt x="972493" y="55467"/>
                  <a:pt x="1524000" y="0"/>
                </a:cubicBezTo>
                <a:cubicBezTo>
                  <a:pt x="1512002" y="107005"/>
                  <a:pt x="1533507" y="262998"/>
                  <a:pt x="1524000" y="369332"/>
                </a:cubicBezTo>
                <a:cubicBezTo>
                  <a:pt x="1012280" y="363452"/>
                  <a:pt x="301844" y="375083"/>
                  <a:pt x="0" y="369332"/>
                </a:cubicBezTo>
                <a:cubicBezTo>
                  <a:pt x="18407" y="330757"/>
                  <a:pt x="-5004" y="5425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7661834E-1756-B44E-B6BC-B943FE95C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1" y="0"/>
            <a:ext cx="1679578" cy="2329414"/>
          </a:xfrm>
          <a:prstGeom prst="rect">
            <a:avLst/>
          </a:prstGeom>
        </p:spPr>
      </p:pic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8D1BCF98-C8C2-E649-BBE2-FB7BED840F35}"/>
              </a:ext>
            </a:extLst>
          </p:cNvPr>
          <p:cNvCxnSpPr/>
          <p:nvPr/>
        </p:nvCxnSpPr>
        <p:spPr>
          <a:xfrm>
            <a:off x="0" y="3067793"/>
            <a:ext cx="0" cy="5445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29C422FC-7A2C-A14A-8A67-5E4C799860E2}"/>
              </a:ext>
            </a:extLst>
          </p:cNvPr>
          <p:cNvCxnSpPr/>
          <p:nvPr/>
        </p:nvCxnSpPr>
        <p:spPr>
          <a:xfrm>
            <a:off x="6858000" y="3067793"/>
            <a:ext cx="0" cy="5445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Рисунок 2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047ED3A-431F-DF49-9094-DA2F6378D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1" y="3569783"/>
            <a:ext cx="6673077" cy="444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084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C1EB7C2C-3958-5E43-A198-7F713678CE44}"/>
              </a:ext>
            </a:extLst>
          </p:cNvPr>
          <p:cNvCxnSpPr/>
          <p:nvPr/>
        </p:nvCxnSpPr>
        <p:spPr>
          <a:xfrm>
            <a:off x="0" y="11164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3783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DBC1C328-1CD6-5545-948A-E555E0F3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402762" y="549503"/>
            <a:ext cx="6052475" cy="8394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52DD20-1E17-A34C-AF42-AFFC76DC52D7}"/>
              </a:ext>
            </a:extLst>
          </p:cNvPr>
          <p:cNvSpPr txBox="1"/>
          <p:nvPr/>
        </p:nvSpPr>
        <p:spPr>
          <a:xfrm>
            <a:off x="1026621" y="399874"/>
            <a:ext cx="4895208" cy="677108"/>
          </a:xfrm>
          <a:custGeom>
            <a:avLst/>
            <a:gdLst>
              <a:gd name="connsiteX0" fmla="*/ 0 w 4895208"/>
              <a:gd name="connsiteY0" fmla="*/ 0 h 677108"/>
              <a:gd name="connsiteX1" fmla="*/ 4895208 w 4895208"/>
              <a:gd name="connsiteY1" fmla="*/ 0 h 677108"/>
              <a:gd name="connsiteX2" fmla="*/ 4895208 w 4895208"/>
              <a:gd name="connsiteY2" fmla="*/ 677108 h 677108"/>
              <a:gd name="connsiteX3" fmla="*/ 0 w 4895208"/>
              <a:gd name="connsiteY3" fmla="*/ 677108 h 677108"/>
              <a:gd name="connsiteX4" fmla="*/ 0 w 4895208"/>
              <a:gd name="connsiteY4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208" h="677108" extrusionOk="0">
                <a:moveTo>
                  <a:pt x="0" y="0"/>
                </a:moveTo>
                <a:cubicBezTo>
                  <a:pt x="1603880" y="118645"/>
                  <a:pt x="2963220" y="116012"/>
                  <a:pt x="4895208" y="0"/>
                </a:cubicBezTo>
                <a:cubicBezTo>
                  <a:pt x="4952961" y="209225"/>
                  <a:pt x="4862587" y="365341"/>
                  <a:pt x="4895208" y="677108"/>
                </a:cubicBezTo>
                <a:cubicBezTo>
                  <a:pt x="2503874" y="811708"/>
                  <a:pt x="847102" y="519912"/>
                  <a:pt x="0" y="677108"/>
                </a:cubicBezTo>
                <a:cubicBezTo>
                  <a:pt x="25362" y="400656"/>
                  <a:pt x="-33127" y="2881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НА ЖЕЛЕЗНОЙ ДОРОГЕ</a:t>
            </a:r>
          </a:p>
        </p:txBody>
      </p:sp>
      <p:pic>
        <p:nvPicPr>
          <p:cNvPr id="4" name="Рисунок 3" descr="Изображение выглядит как текст, земля, скала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69E214DD-6F73-654F-B090-DD07A3FD2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4" y="1307979"/>
            <a:ext cx="3833425" cy="2116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8534ABE-77FD-E443-A900-7C0543BDBE2E}"/>
              </a:ext>
            </a:extLst>
          </p:cNvPr>
          <p:cNvSpPr txBox="1"/>
          <p:nvPr/>
        </p:nvSpPr>
        <p:spPr>
          <a:xfrm>
            <a:off x="4336131" y="1287603"/>
            <a:ext cx="2520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Наушники и гаджеты  - коварные вещи, которые мешают тебе сосредоточиться.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2C40B574-B70A-8844-AAD9-59091825DF17}"/>
              </a:ext>
            </a:extLst>
          </p:cNvPr>
          <p:cNvCxnSpPr>
            <a:cxnSpLocks/>
          </p:cNvCxnSpPr>
          <p:nvPr/>
        </p:nvCxnSpPr>
        <p:spPr>
          <a:xfrm>
            <a:off x="4336240" y="1116469"/>
            <a:ext cx="0" cy="241050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Изображение выглядит как внешний, небо, земля&#10;&#10;Автоматически созданное описание">
            <a:extLst>
              <a:ext uri="{FF2B5EF4-FFF2-40B4-BE49-F238E27FC236}">
                <a16:creationId xmlns:a16="http://schemas.microsoft.com/office/drawing/2014/main" xmlns="" id="{3ADB5B44-A55F-B840-AC76-94BA71419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955" y="3525265"/>
            <a:ext cx="3179100" cy="21180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0BC66B1-D5F6-0240-AAED-E558EB87951F}"/>
              </a:ext>
            </a:extLst>
          </p:cNvPr>
          <p:cNvSpPr txBox="1"/>
          <p:nvPr/>
        </p:nvSpPr>
        <p:spPr>
          <a:xfrm>
            <a:off x="-1" y="3515995"/>
            <a:ext cx="37154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 железнодорожные пути в установленном месте. Не перебегай перед движущимся поездом  Тормозной путь поезда до 1000 метров. </a:t>
            </a:r>
          </a:p>
        </p:txBody>
      </p:sp>
      <p:pic>
        <p:nvPicPr>
          <p:cNvPr id="31" name="Рисунок 30" descr="Изображение выглядит как текст, человек, воздушное судно&#10;&#10;Автоматически созданное описание">
            <a:extLst>
              <a:ext uri="{FF2B5EF4-FFF2-40B4-BE49-F238E27FC236}">
                <a16:creationId xmlns:a16="http://schemas.microsoft.com/office/drawing/2014/main" xmlns="" id="{37A282B6-6095-0648-89F1-5BC7CEA11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942" y="7289840"/>
            <a:ext cx="4387208" cy="247912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935FECD4-5E31-2C43-9C1F-BFDD6D3D2EE6}"/>
              </a:ext>
            </a:extLst>
          </p:cNvPr>
          <p:cNvCxnSpPr/>
          <p:nvPr/>
        </p:nvCxnSpPr>
        <p:spPr>
          <a:xfrm flipH="1">
            <a:off x="98490" y="4961754"/>
            <a:ext cx="297957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BB62A1-A556-E64E-A7C0-34E6BE6EEEB9}"/>
              </a:ext>
            </a:extLst>
          </p:cNvPr>
          <p:cNvSpPr txBox="1"/>
          <p:nvPr/>
        </p:nvSpPr>
        <p:spPr>
          <a:xfrm>
            <a:off x="4336132" y="2523395"/>
            <a:ext cx="23467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Сними наушники и капюшон. </a:t>
            </a:r>
          </a:p>
        </p:txBody>
      </p:sp>
      <p:pic>
        <p:nvPicPr>
          <p:cNvPr id="9" name="Рисунок 8" descr="Изображение выглядит как трава, трек, земля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B7E28266-FBB9-224B-B5FA-2C6BAC308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19" y="5055989"/>
            <a:ext cx="3182392" cy="21163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C83C31-AC3F-FF42-9F0E-358D43A0BDAD}"/>
              </a:ext>
            </a:extLst>
          </p:cNvPr>
          <p:cNvSpPr txBox="1"/>
          <p:nvPr/>
        </p:nvSpPr>
        <p:spPr>
          <a:xfrm>
            <a:off x="3328511" y="5846879"/>
            <a:ext cx="3527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приближайся к железной дороге на расстояние ближе 1,5 метров. Создаваемый поездом воздушный поток затягивает под колеса.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C6AF8F77-4DFA-3946-9BE8-42835C16049C}"/>
              </a:ext>
            </a:extLst>
          </p:cNvPr>
          <p:cNvCxnSpPr>
            <a:cxnSpLocks/>
          </p:cNvCxnSpPr>
          <p:nvPr/>
        </p:nvCxnSpPr>
        <p:spPr>
          <a:xfrm>
            <a:off x="3328511" y="5744257"/>
            <a:ext cx="459718" cy="1881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56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C1EB7C2C-3958-5E43-A198-7F713678CE44}"/>
              </a:ext>
            </a:extLst>
          </p:cNvPr>
          <p:cNvCxnSpPr/>
          <p:nvPr/>
        </p:nvCxnSpPr>
        <p:spPr>
          <a:xfrm>
            <a:off x="0" y="11164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3783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DBC1C328-1CD6-5545-948A-E555E0F3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402762" y="549503"/>
            <a:ext cx="6052475" cy="8394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52DD20-1E17-A34C-AF42-AFFC76DC52D7}"/>
              </a:ext>
            </a:extLst>
          </p:cNvPr>
          <p:cNvSpPr txBox="1"/>
          <p:nvPr/>
        </p:nvSpPr>
        <p:spPr>
          <a:xfrm>
            <a:off x="1026621" y="399874"/>
            <a:ext cx="4804756" cy="677108"/>
          </a:xfrm>
          <a:custGeom>
            <a:avLst/>
            <a:gdLst>
              <a:gd name="connsiteX0" fmla="*/ 0 w 4804756"/>
              <a:gd name="connsiteY0" fmla="*/ 0 h 677108"/>
              <a:gd name="connsiteX1" fmla="*/ 4804756 w 4804756"/>
              <a:gd name="connsiteY1" fmla="*/ 0 h 677108"/>
              <a:gd name="connsiteX2" fmla="*/ 4804756 w 4804756"/>
              <a:gd name="connsiteY2" fmla="*/ 677108 h 677108"/>
              <a:gd name="connsiteX3" fmla="*/ 0 w 4804756"/>
              <a:gd name="connsiteY3" fmla="*/ 677108 h 677108"/>
              <a:gd name="connsiteX4" fmla="*/ 0 w 4804756"/>
              <a:gd name="connsiteY4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4756" h="677108" extrusionOk="0">
                <a:moveTo>
                  <a:pt x="0" y="0"/>
                </a:moveTo>
                <a:cubicBezTo>
                  <a:pt x="849614" y="118645"/>
                  <a:pt x="3327850" y="116012"/>
                  <a:pt x="4804756" y="0"/>
                </a:cubicBezTo>
                <a:cubicBezTo>
                  <a:pt x="4862509" y="209225"/>
                  <a:pt x="4772135" y="365341"/>
                  <a:pt x="4804756" y="677108"/>
                </a:cubicBezTo>
                <a:cubicBezTo>
                  <a:pt x="3707175" y="811708"/>
                  <a:pt x="1523361" y="519912"/>
                  <a:pt x="0" y="677108"/>
                </a:cubicBezTo>
                <a:cubicBezTo>
                  <a:pt x="25362" y="400656"/>
                  <a:pt x="-33127" y="2881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ЖЕЛЕЗНАЯ ДОРОГА-ТЕРРИТОРИЯ ПОВЫШЕННОЙ ОПАСНОСТИ</a:t>
            </a:r>
          </a:p>
        </p:txBody>
      </p:sp>
      <p:pic>
        <p:nvPicPr>
          <p:cNvPr id="4" name="Рисунок 3" descr="Изображение выглядит как текст, дорога, внешний, трава&#10;&#10;Автоматически созданное описание">
            <a:extLst>
              <a:ext uri="{FF2B5EF4-FFF2-40B4-BE49-F238E27FC236}">
                <a16:creationId xmlns:a16="http://schemas.microsoft.com/office/drawing/2014/main" xmlns="" id="{3F5BC8ED-26D3-5048-84AC-28312D036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52" y="1266099"/>
            <a:ext cx="4651217" cy="34918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Изображение выглядит как текст, небо, внеш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0C494EE8-3AFB-BC4B-A537-B59DD24EA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8" y="5280398"/>
            <a:ext cx="6670621" cy="24920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5483A39-A61B-4E4F-B1BA-0EAA2C375362}"/>
              </a:ext>
            </a:extLst>
          </p:cNvPr>
          <p:cNvSpPr txBox="1"/>
          <p:nvPr/>
        </p:nvSpPr>
        <p:spPr>
          <a:xfrm>
            <a:off x="891812" y="8112423"/>
            <a:ext cx="5074376" cy="6771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в контактной сети составляет 27500 Вольт (в розетке 220 вольт).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2A652D76-B13B-C044-BCB4-AA2E8D7E1475}"/>
              </a:ext>
            </a:extLst>
          </p:cNvPr>
          <p:cNvCxnSpPr>
            <a:endCxn id="7" idx="0"/>
          </p:cNvCxnSpPr>
          <p:nvPr/>
        </p:nvCxnSpPr>
        <p:spPr>
          <a:xfrm>
            <a:off x="3429000" y="7741705"/>
            <a:ext cx="0" cy="3707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24C576-94E1-8043-A0DC-36B9AA574797}"/>
              </a:ext>
            </a:extLst>
          </p:cNvPr>
          <p:cNvSpPr txBox="1"/>
          <p:nvPr/>
        </p:nvSpPr>
        <p:spPr>
          <a:xfrm>
            <a:off x="4942115" y="1487188"/>
            <a:ext cx="191588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пострадавших детей на железных дорогах России ежегодно составляет до 60 человек,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50% из них погибают!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606905-7BFB-C94D-A958-738784A031CF}"/>
              </a:ext>
            </a:extLst>
          </p:cNvPr>
          <p:cNvSpPr txBox="1"/>
          <p:nvPr/>
        </p:nvSpPr>
        <p:spPr>
          <a:xfrm>
            <a:off x="607456" y="9020653"/>
            <a:ext cx="564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где сейчас ваши дети? </a:t>
            </a:r>
          </a:p>
        </p:txBody>
      </p:sp>
    </p:spTree>
    <p:extLst>
      <p:ext uri="{BB962C8B-B14F-4D97-AF65-F5344CB8AC3E}">
        <p14:creationId xmlns:p14="http://schemas.microsoft.com/office/powerpoint/2010/main" val="133542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C1EB7C2C-3958-5E43-A198-7F713678CE44}"/>
              </a:ext>
            </a:extLst>
          </p:cNvPr>
          <p:cNvCxnSpPr/>
          <p:nvPr/>
        </p:nvCxnSpPr>
        <p:spPr>
          <a:xfrm>
            <a:off x="0" y="11164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3783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DBC1C328-1CD6-5545-948A-E555E0F3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402762" y="549503"/>
            <a:ext cx="6052475" cy="8394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52DD20-1E17-A34C-AF42-AFFC76DC52D7}"/>
              </a:ext>
            </a:extLst>
          </p:cNvPr>
          <p:cNvSpPr txBox="1"/>
          <p:nvPr/>
        </p:nvSpPr>
        <p:spPr>
          <a:xfrm>
            <a:off x="1026621" y="418201"/>
            <a:ext cx="4804756" cy="677108"/>
          </a:xfrm>
          <a:custGeom>
            <a:avLst/>
            <a:gdLst>
              <a:gd name="connsiteX0" fmla="*/ 0 w 4804756"/>
              <a:gd name="connsiteY0" fmla="*/ 0 h 677108"/>
              <a:gd name="connsiteX1" fmla="*/ 4804756 w 4804756"/>
              <a:gd name="connsiteY1" fmla="*/ 0 h 677108"/>
              <a:gd name="connsiteX2" fmla="*/ 4804756 w 4804756"/>
              <a:gd name="connsiteY2" fmla="*/ 677108 h 677108"/>
              <a:gd name="connsiteX3" fmla="*/ 0 w 4804756"/>
              <a:gd name="connsiteY3" fmla="*/ 677108 h 677108"/>
              <a:gd name="connsiteX4" fmla="*/ 0 w 4804756"/>
              <a:gd name="connsiteY4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4756" h="677108" extrusionOk="0">
                <a:moveTo>
                  <a:pt x="0" y="0"/>
                </a:moveTo>
                <a:cubicBezTo>
                  <a:pt x="849614" y="118645"/>
                  <a:pt x="3327850" y="116012"/>
                  <a:pt x="4804756" y="0"/>
                </a:cubicBezTo>
                <a:cubicBezTo>
                  <a:pt x="4862509" y="209225"/>
                  <a:pt x="4772135" y="365341"/>
                  <a:pt x="4804756" y="677108"/>
                </a:cubicBezTo>
                <a:cubicBezTo>
                  <a:pt x="3707175" y="811708"/>
                  <a:pt x="1523361" y="519912"/>
                  <a:pt x="0" y="677108"/>
                </a:cubicBezTo>
                <a:cubicBezTo>
                  <a:pt x="25362" y="400656"/>
                  <a:pt x="-33127" y="2881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СПОРТ-АЛЬТЕРНАТИВА ЭКСТРЕМАЛЬНЫМ РАЗВЛЕЧЕНИЯМ</a:t>
            </a:r>
          </a:p>
        </p:txBody>
      </p:sp>
      <p:pic>
        <p:nvPicPr>
          <p:cNvPr id="4" name="Рисунок 3" descr="Изображение выглядит как человек, оранжев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AF33CD0D-B8DE-594D-8DC5-751682CBC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5" y="1189712"/>
            <a:ext cx="3954384" cy="2625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выглядит как внешний, трава, скалолаза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413AB2EF-BB4B-F248-98BA-A65AF5FB0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059" y="1189157"/>
            <a:ext cx="2611845" cy="310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A8EC8E-DF59-AD46-99C6-B59F607A1657}"/>
              </a:ext>
            </a:extLst>
          </p:cNvPr>
          <p:cNvSpPr txBox="1"/>
          <p:nvPr/>
        </p:nvSpPr>
        <p:spPr>
          <a:xfrm>
            <a:off x="62344" y="656789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стали свидетелями преступления или сами попали в беду на объектах железнодорожного транспорта, обратитесь за помощью в дежурные части полиции на транспорте: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47ECB7F5-9353-A04F-8292-8BD60F2AAB3B}"/>
              </a:ext>
            </a:extLst>
          </p:cNvPr>
          <p:cNvCxnSpPr/>
          <p:nvPr/>
        </p:nvCxnSpPr>
        <p:spPr>
          <a:xfrm flipH="1">
            <a:off x="1539042" y="6538242"/>
            <a:ext cx="37799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6BD1C3-6A3B-B14E-908E-F2D04F5623E1}"/>
              </a:ext>
            </a:extLst>
          </p:cNvPr>
          <p:cNvSpPr txBox="1"/>
          <p:nvPr/>
        </p:nvSpPr>
        <p:spPr>
          <a:xfrm>
            <a:off x="62344" y="7669344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Краснодарское ЛУ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8(861) 214-75-87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Сочинское ЛУ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8(622)60-94-02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Крымское ЛУ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8(3652)66-28-04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Новороссийский ЛО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8(617)60-47-71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Анапский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8(6133)3-37-14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доверия УТ МВД России по ЮФО –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8(612)-214-32-39. 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AB934DF9-5B2C-5F40-8F62-5BA7321A068C}"/>
              </a:ext>
            </a:extLst>
          </p:cNvPr>
          <p:cNvCxnSpPr/>
          <p:nvPr/>
        </p:nvCxnSpPr>
        <p:spPr>
          <a:xfrm>
            <a:off x="2688552" y="9528877"/>
            <a:ext cx="15776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D4C7593-D01A-8C4E-9E2F-CF75E2751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5" y="3814602"/>
            <a:ext cx="3256170" cy="2434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выглядит как земля, спорт, человек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CB00FA56-0C34-474E-844F-E8BE4618C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3824" y="4272105"/>
            <a:ext cx="3601830" cy="2038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8695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195</Words>
  <Application>Microsoft Office PowerPoint</Application>
  <PresentationFormat>Лист A4 (210x297 мм)</PresentationFormat>
  <Paragraphs>20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 Вирабян</dc:creator>
  <cp:lastModifiedBy>Ana</cp:lastModifiedBy>
  <cp:revision>7</cp:revision>
  <dcterms:created xsi:type="dcterms:W3CDTF">2021-08-28T15:30:19Z</dcterms:created>
  <dcterms:modified xsi:type="dcterms:W3CDTF">2021-08-31T12:55:36Z</dcterms:modified>
</cp:coreProperties>
</file>