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9"/>
  </p:notesMasterIdLst>
  <p:sldIdLst>
    <p:sldId id="272" r:id="rId2"/>
    <p:sldId id="356" r:id="rId3"/>
    <p:sldId id="352" r:id="rId4"/>
    <p:sldId id="353" r:id="rId5"/>
    <p:sldId id="335" r:id="rId6"/>
    <p:sldId id="336" r:id="rId7"/>
    <p:sldId id="337" r:id="rId8"/>
    <p:sldId id="339" r:id="rId9"/>
    <p:sldId id="338" r:id="rId10"/>
    <p:sldId id="342" r:id="rId11"/>
    <p:sldId id="341" r:id="rId12"/>
    <p:sldId id="340" r:id="rId13"/>
    <p:sldId id="316" r:id="rId14"/>
    <p:sldId id="344" r:id="rId15"/>
    <p:sldId id="343" r:id="rId16"/>
    <p:sldId id="317" r:id="rId17"/>
    <p:sldId id="345" r:id="rId18"/>
    <p:sldId id="318" r:id="rId19"/>
    <p:sldId id="319" r:id="rId20"/>
    <p:sldId id="320" r:id="rId21"/>
    <p:sldId id="321" r:id="rId22"/>
    <p:sldId id="323" r:id="rId23"/>
    <p:sldId id="333" r:id="rId24"/>
    <p:sldId id="334" r:id="rId25"/>
    <p:sldId id="324" r:id="rId26"/>
    <p:sldId id="325" r:id="rId27"/>
    <p:sldId id="326" r:id="rId28"/>
    <p:sldId id="327" r:id="rId29"/>
    <p:sldId id="328" r:id="rId30"/>
    <p:sldId id="332" r:id="rId31"/>
    <p:sldId id="329" r:id="rId32"/>
    <p:sldId id="347" r:id="rId33"/>
    <p:sldId id="348" r:id="rId34"/>
    <p:sldId id="349" r:id="rId35"/>
    <p:sldId id="350" r:id="rId36"/>
    <p:sldId id="351" r:id="rId37"/>
    <p:sldId id="35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0" autoAdjust="0"/>
    <p:restoredTop sz="94638" autoAdjust="0"/>
  </p:normalViewPr>
  <p:slideViewPr>
    <p:cSldViewPr>
      <p:cViewPr varScale="1">
        <p:scale>
          <a:sx n="110" d="100"/>
          <a:sy n="110" d="100"/>
        </p:scale>
        <p:origin x="162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910EA-4977-4F99-ABB0-B16F682E66B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C0DB7-2CC8-49FB-AD6E-9B84D8B75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841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Включить на словах «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Шефом 18-го Северского драгунского полка был датский король Христиан IX…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2DCE5-A871-460A-AF56-11D2BE3ACE4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36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3240360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0070C0"/>
                </a:solidFill>
                <a:latin typeface="Book Antiqua" pitchFamily="18" charset="0"/>
                <a:cs typeface="Angsana New" pitchFamily="18" charset="-34"/>
              </a:rPr>
              <a:t>Информация </a:t>
            </a:r>
            <a:br>
              <a:rPr lang="ru-RU" sz="4400" b="1" i="1" dirty="0" smtClean="0">
                <a:solidFill>
                  <a:srgbClr val="0070C0"/>
                </a:solidFill>
                <a:latin typeface="Book Antiqua" pitchFamily="18" charset="0"/>
                <a:cs typeface="Angsana New" pitchFamily="18" charset="-34"/>
              </a:rPr>
            </a:br>
            <a:r>
              <a:rPr lang="ru-RU" sz="4400" b="1" i="1" dirty="0" smtClean="0">
                <a:solidFill>
                  <a:srgbClr val="0070C0"/>
                </a:solidFill>
                <a:latin typeface="Book Antiqua" pitchFamily="18" charset="0"/>
                <a:cs typeface="Angsana New" pitchFamily="18" charset="-34"/>
              </a:rPr>
              <a:t>о состоянии хранения архивного фонда в администрациях городских и сельских поселений Северского района</a:t>
            </a:r>
            <a:endParaRPr lang="ru-RU" sz="4400" b="1" i="1" dirty="0">
              <a:solidFill>
                <a:srgbClr val="0070C0"/>
              </a:solidFill>
              <a:latin typeface="Book Antiqua" pitchFamily="18" charset="0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+mn-lt"/>
              </a:rPr>
              <a:t>Ведомственный архив администрации </a:t>
            </a:r>
            <a:r>
              <a:rPr lang="ru-RU" dirty="0" err="1">
                <a:latin typeface="+mn-lt"/>
              </a:rPr>
              <a:t>Григорьевского</a:t>
            </a:r>
            <a:r>
              <a:rPr lang="ru-RU" dirty="0">
                <a:latin typeface="+mn-lt"/>
              </a:rPr>
              <a:t> сельского поселения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  <p:extLst>
      <p:ext uri="{BB962C8B-B14F-4D97-AF65-F5344CB8AC3E}">
        <p14:creationId xmlns:p14="http://schemas.microsoft.com/office/powerpoint/2010/main" val="4004940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  <p:extLst>
      <p:ext uri="{BB962C8B-B14F-4D97-AF65-F5344CB8AC3E}">
        <p14:creationId xmlns:p14="http://schemas.microsoft.com/office/powerpoint/2010/main" val="3326845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2" y="1920875"/>
            <a:ext cx="3325416" cy="4433888"/>
          </a:xfrm>
        </p:spPr>
      </p:pic>
    </p:spTree>
    <p:extLst>
      <p:ext uri="{BB962C8B-B14F-4D97-AF65-F5344CB8AC3E}">
        <p14:creationId xmlns:p14="http://schemas.microsoft.com/office/powerpoint/2010/main" val="1419453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Ведомственный архив администрации </a:t>
            </a:r>
            <a:r>
              <a:rPr lang="ru-RU" dirty="0" err="1" smtClean="0"/>
              <a:t>Ильского</a:t>
            </a:r>
            <a:r>
              <a:rPr lang="ru-RU" dirty="0" smtClean="0"/>
              <a:t> городского поселения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  <p:extLst>
      <p:ext uri="{BB962C8B-B14F-4D97-AF65-F5344CB8AC3E}">
        <p14:creationId xmlns:p14="http://schemas.microsoft.com/office/powerpoint/2010/main" val="3225105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  <p:extLst>
      <p:ext uri="{BB962C8B-B14F-4D97-AF65-F5344CB8AC3E}">
        <p14:creationId xmlns:p14="http://schemas.microsoft.com/office/powerpoint/2010/main" val="3087887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Ведомственный архив администрации Калужского сельского поселения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69" y="1920875"/>
            <a:ext cx="2494062" cy="4433888"/>
          </a:xfrm>
        </p:spPr>
      </p:pic>
    </p:spTree>
    <p:extLst>
      <p:ext uri="{BB962C8B-B14F-4D97-AF65-F5344CB8AC3E}">
        <p14:creationId xmlns:p14="http://schemas.microsoft.com/office/powerpoint/2010/main" val="3831373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Ведомственный архив администрации Львовского сельского поселения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469" y="1920875"/>
            <a:ext cx="2494062" cy="44338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01963"/>
            <a:ext cx="4038600" cy="227171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1178" y="142852"/>
            <a:ext cx="7159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Герб Муниципального образования Северский район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Корыто\Desktop\Презентация\Coat_of_Seversky_rayon_(Krasnodar_krai)2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071546"/>
            <a:ext cx="3829050" cy="4752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3776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01963"/>
            <a:ext cx="4038600" cy="2271712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69" y="1920875"/>
            <a:ext cx="2494062" cy="443388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469" y="1920875"/>
            <a:ext cx="2494062" cy="443388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69" y="1920875"/>
            <a:ext cx="2494062" cy="443388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469" y="1920875"/>
            <a:ext cx="2494062" cy="443388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01963"/>
            <a:ext cx="4038600" cy="227171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Ведомственный архив администрации Михайловского сельского поселения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469" y="1920875"/>
            <a:ext cx="2494062" cy="443388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69" y="1920875"/>
            <a:ext cx="2494062" cy="443388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469" y="1920875"/>
            <a:ext cx="2494062" cy="443388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69" y="1920875"/>
            <a:ext cx="2494062" cy="443388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Ведомственный архив администрации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Новодмитриевского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Ведомственный архив администрации Северского сельского поселения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Укрепление материально-технической базы архивного отдела в 2017году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469" y="1920875"/>
            <a:ext cx="2494062" cy="44338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  <p:extLst>
      <p:ext uri="{BB962C8B-B14F-4D97-AF65-F5344CB8AC3E}">
        <p14:creationId xmlns:p14="http://schemas.microsoft.com/office/powerpoint/2010/main" val="1834342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" y="1943259"/>
            <a:ext cx="3291840" cy="4389120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Ведомственный архив администрации Смоленского сельского поселения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  <p:extLst>
      <p:ext uri="{BB962C8B-B14F-4D97-AF65-F5344CB8AC3E}">
        <p14:creationId xmlns:p14="http://schemas.microsoft.com/office/powerpoint/2010/main" val="25277625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  <p:extLst>
      <p:ext uri="{BB962C8B-B14F-4D97-AF65-F5344CB8AC3E}">
        <p14:creationId xmlns:p14="http://schemas.microsoft.com/office/powerpoint/2010/main" val="2224111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Ведомственный архив  администрации Черноморского городского поселения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  <p:extLst>
      <p:ext uri="{BB962C8B-B14F-4D97-AF65-F5344CB8AC3E}">
        <p14:creationId xmlns:p14="http://schemas.microsoft.com/office/powerpoint/2010/main" val="163003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  <p:extLst>
      <p:ext uri="{BB962C8B-B14F-4D97-AF65-F5344CB8AC3E}">
        <p14:creationId xmlns:p14="http://schemas.microsoft.com/office/powerpoint/2010/main" val="17733488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7693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>
              <a:solidFill>
                <a:srgbClr val="0070C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СПАСИБО </a:t>
            </a:r>
          </a:p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ЗА</a:t>
            </a:r>
          </a:p>
          <a:p>
            <a:pPr algn="ctr"/>
            <a:r>
              <a:rPr lang="ru-RU" sz="4400" b="1" smtClean="0">
                <a:solidFill>
                  <a:srgbClr val="0070C0"/>
                </a:solidFill>
              </a:rPr>
              <a:t>ВНИМАНИЕ!</a:t>
            </a:r>
            <a:endParaRPr lang="ru-RU" sz="44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88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  <p:extLst>
      <p:ext uri="{BB962C8B-B14F-4D97-AF65-F5344CB8AC3E}">
        <p14:creationId xmlns:p14="http://schemas.microsoft.com/office/powerpoint/2010/main" val="3741817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Ведомственный архив администрации Азовского сельского поселения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  <p:extLst>
      <p:ext uri="{BB962C8B-B14F-4D97-AF65-F5344CB8AC3E}">
        <p14:creationId xmlns:p14="http://schemas.microsoft.com/office/powerpoint/2010/main" val="318434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52" y="2514600"/>
            <a:ext cx="2884884" cy="384651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470" y="2514600"/>
            <a:ext cx="2884884" cy="3846513"/>
          </a:xfrm>
        </p:spPr>
      </p:pic>
    </p:spTree>
    <p:extLst>
      <p:ext uri="{BB962C8B-B14F-4D97-AF65-F5344CB8AC3E}">
        <p14:creationId xmlns:p14="http://schemas.microsoft.com/office/powerpoint/2010/main" val="3019476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52" y="2514600"/>
            <a:ext cx="2884884" cy="384651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22191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507711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Ведомственный архив администрации Афипского городского поселения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37" y="2514600"/>
            <a:ext cx="3846513" cy="384651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656" y="2514600"/>
            <a:ext cx="3846513" cy="3846513"/>
          </a:xfrm>
        </p:spPr>
      </p:pic>
    </p:spTree>
    <p:extLst>
      <p:ext uri="{BB962C8B-B14F-4D97-AF65-F5344CB8AC3E}">
        <p14:creationId xmlns:p14="http://schemas.microsoft.com/office/powerpoint/2010/main" val="2363981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18519"/>
            <a:ext cx="4038600" cy="4038600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18519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3349990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422</TotalTime>
  <Words>99</Words>
  <Application>Microsoft Office PowerPoint</Application>
  <PresentationFormat>Экран (4:3)</PresentationFormat>
  <Paragraphs>20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Angsana New</vt:lpstr>
      <vt:lpstr>Book Antiqua</vt:lpstr>
      <vt:lpstr>Calibri</vt:lpstr>
      <vt:lpstr>Constantia</vt:lpstr>
      <vt:lpstr>Times New Roman</vt:lpstr>
      <vt:lpstr>Wingdings 2</vt:lpstr>
      <vt:lpstr>Поток</vt:lpstr>
      <vt:lpstr>Информация  о состоянии хранения архивного фонда в администрациях городских и сельских поселений Северского района</vt:lpstr>
      <vt:lpstr>Презентация PowerPoint</vt:lpstr>
      <vt:lpstr>Укрепление материально-технической базы архивного отдела в 2017году</vt:lpstr>
      <vt:lpstr>Презентация PowerPoint</vt:lpstr>
      <vt:lpstr>Ведомственный архив администрации Азовского сельского поселения</vt:lpstr>
      <vt:lpstr>Презентация PowerPoint</vt:lpstr>
      <vt:lpstr>Презентация PowerPoint</vt:lpstr>
      <vt:lpstr>Ведомственный архив администрации Афипского городского поселения</vt:lpstr>
      <vt:lpstr>Презентация PowerPoint</vt:lpstr>
      <vt:lpstr>Ведомственный архив администрации Григорьевского сельского поселения</vt:lpstr>
      <vt:lpstr>Презентация PowerPoint</vt:lpstr>
      <vt:lpstr>Презентация PowerPoint</vt:lpstr>
      <vt:lpstr>Ведомственный архив администрации Ильского городского поселения</vt:lpstr>
      <vt:lpstr>Презентация PowerPoint</vt:lpstr>
      <vt:lpstr>Презентация PowerPoint</vt:lpstr>
      <vt:lpstr>Ведомственный архив администрации Калужского сельского поселения</vt:lpstr>
      <vt:lpstr>Презентация PowerPoint</vt:lpstr>
      <vt:lpstr>Презентация PowerPoint</vt:lpstr>
      <vt:lpstr>Ведомственный архив администрации Львовского сельского поселения</vt:lpstr>
      <vt:lpstr>Презентация PowerPoint</vt:lpstr>
      <vt:lpstr>Презентация PowerPoint</vt:lpstr>
      <vt:lpstr>Презентация PowerPoint</vt:lpstr>
      <vt:lpstr>Ведомственный архив администрации Михайловского сельского поселения</vt:lpstr>
      <vt:lpstr>Презентация PowerPoint</vt:lpstr>
      <vt:lpstr>Ведомственный архив администрации Новодмитриевского сельского поселения</vt:lpstr>
      <vt:lpstr>Презентация PowerPoint</vt:lpstr>
      <vt:lpstr>Презентация PowerPoint</vt:lpstr>
      <vt:lpstr>Ведомственный архив администрации Северского сельского поселения</vt:lpstr>
      <vt:lpstr>Презентация PowerPoint</vt:lpstr>
      <vt:lpstr>Презентация PowerPoint</vt:lpstr>
      <vt:lpstr>Презентация PowerPoint</vt:lpstr>
      <vt:lpstr>Ведомственный архив администрации Смоленского сельского поселения</vt:lpstr>
      <vt:lpstr>Презентация PowerPoint</vt:lpstr>
      <vt:lpstr>Ведомственный архив  администрации Черноморского городского поселения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МБУ ДО ДШИ пгт.Афипского</dc:title>
  <dc:creator>Управление культуры</dc:creator>
  <cp:lastModifiedBy>архив</cp:lastModifiedBy>
  <cp:revision>65</cp:revision>
  <dcterms:created xsi:type="dcterms:W3CDTF">2017-03-02T12:55:30Z</dcterms:created>
  <dcterms:modified xsi:type="dcterms:W3CDTF">2017-08-31T10:08:34Z</dcterms:modified>
</cp:coreProperties>
</file>